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1" r:id="rId3"/>
    <p:sldId id="266" r:id="rId4"/>
    <p:sldId id="262" r:id="rId5"/>
    <p:sldId id="257" r:id="rId6"/>
    <p:sldId id="263" r:id="rId7"/>
    <p:sldId id="258" r:id="rId8"/>
    <p:sldId id="265" r:id="rId9"/>
    <p:sldId id="260" r:id="rId10"/>
    <p:sldId id="268" r:id="rId11"/>
    <p:sldId id="264" r:id="rId12"/>
    <p:sldId id="25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5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CA55-679A-47CD-9C80-66F90521C254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A0B2-F6E7-4294-A1BA-8D4406AFFC1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CA55-679A-47CD-9C80-66F90521C254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A0B2-F6E7-4294-A1BA-8D4406AFFC1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CA55-679A-47CD-9C80-66F90521C254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A0B2-F6E7-4294-A1BA-8D4406AFFC1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CA55-679A-47CD-9C80-66F90521C254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A0B2-F6E7-4294-A1BA-8D4406AFFC1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CA55-679A-47CD-9C80-66F90521C254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A0B2-F6E7-4294-A1BA-8D4406AFFC1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CA55-679A-47CD-9C80-66F90521C254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A0B2-F6E7-4294-A1BA-8D4406AFFC1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CA55-679A-47CD-9C80-66F90521C254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A0B2-F6E7-4294-A1BA-8D4406AFFC1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CA55-679A-47CD-9C80-66F90521C254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A0B2-F6E7-4294-A1BA-8D4406AFFC1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CA55-679A-47CD-9C80-66F90521C254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A0B2-F6E7-4294-A1BA-8D4406AFFC1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CA55-679A-47CD-9C80-66F90521C254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A0B2-F6E7-4294-A1BA-8D4406AFFC1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CA55-679A-47CD-9C80-66F90521C254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3394A0B2-F6E7-4294-A1BA-8D4406AFFC1F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BDCA55-679A-47CD-9C80-66F90521C254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94A0B2-F6E7-4294-A1BA-8D4406AFFC1F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2" name="Gruppo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675861"/>
            <a:ext cx="10704443" cy="5501102"/>
          </a:xfrm>
        </p:spPr>
        <p:txBody>
          <a:bodyPr>
            <a:normAutofit/>
          </a:bodyPr>
          <a:lstStyle/>
          <a:p>
            <a:pPr algn="ctr" hangingPunct="0">
              <a:buNone/>
            </a:pPr>
            <a:endParaRPr lang="it-IT" dirty="0" smtClean="0"/>
          </a:p>
          <a:p>
            <a:pPr algn="ctr" hangingPunct="0">
              <a:buNone/>
            </a:pPr>
            <a:endParaRPr lang="it-IT" dirty="0" smtClean="0"/>
          </a:p>
          <a:p>
            <a:pPr algn="ctr" hangingPunct="0">
              <a:buNone/>
            </a:pPr>
            <a:endParaRPr lang="it-IT" dirty="0" smtClean="0"/>
          </a:p>
          <a:p>
            <a:pPr algn="ctr" hangingPunct="0">
              <a:buNone/>
            </a:pPr>
            <a:r>
              <a:rPr lang="it-IT" dirty="0" smtClean="0"/>
              <a:t>Istituto Statale di Istruzione Superiore</a:t>
            </a:r>
            <a:endParaRPr lang="en-GB" dirty="0" smtClean="0"/>
          </a:p>
          <a:p>
            <a:pPr algn="ctr" hangingPunct="0">
              <a:buNone/>
            </a:pPr>
            <a:r>
              <a:rPr lang="it-IT" b="1" dirty="0" smtClean="0"/>
              <a:t>“ANTONIO SERRA”</a:t>
            </a:r>
            <a:endParaRPr lang="en-GB" dirty="0" smtClean="0"/>
          </a:p>
          <a:p>
            <a:pPr>
              <a:buNone/>
            </a:pPr>
            <a:r>
              <a:rPr lang="it-IT" dirty="0" smtClean="0"/>
              <a:t>     </a:t>
            </a:r>
            <a:r>
              <a:rPr lang="it-IT" sz="2400" dirty="0" smtClean="0"/>
              <a:t>Programma Operativo Nazionale "Per la scuola - Competenze a ambienti per l'apprendimento" 2014-2020</a:t>
            </a:r>
            <a:r>
              <a:rPr lang="en-GB" sz="2400" dirty="0" smtClean="0"/>
              <a:t>.               </a:t>
            </a:r>
            <a:r>
              <a:rPr lang="it-IT" sz="2400" dirty="0" smtClean="0"/>
              <a:t>Asse </a:t>
            </a:r>
            <a:r>
              <a:rPr lang="it-IT" sz="2400" dirty="0" err="1" smtClean="0"/>
              <a:t>II</a:t>
            </a:r>
            <a:r>
              <a:rPr lang="it-IT" sz="2400" dirty="0" smtClean="0"/>
              <a:t> Infrastrutture per l’istruzione</a:t>
            </a:r>
            <a:endParaRPr lang="en-GB" sz="2400" dirty="0" smtClean="0"/>
          </a:p>
          <a:p>
            <a:pPr algn="ctr">
              <a:buNone/>
            </a:pPr>
            <a:r>
              <a:rPr lang="it-IT" dirty="0" err="1" smtClean="0"/>
              <a:t>PON</a:t>
            </a:r>
            <a:r>
              <a:rPr lang="it-IT" dirty="0" smtClean="0"/>
              <a:t> </a:t>
            </a:r>
            <a:r>
              <a:rPr lang="it-IT" dirty="0" err="1" smtClean="0"/>
              <a:t>FESR</a:t>
            </a:r>
            <a:r>
              <a:rPr lang="it-IT" dirty="0" smtClean="0"/>
              <a:t> 2014-2020 Progetto 10.8.1.A1-FESRPON-CA-2015- 155 – </a:t>
            </a:r>
          </a:p>
          <a:p>
            <a:pPr algn="ctr">
              <a:buNone/>
            </a:pPr>
            <a:r>
              <a:rPr lang="it-IT" dirty="0" smtClean="0"/>
              <a:t>“</a:t>
            </a:r>
            <a:r>
              <a:rPr lang="it-IT" b="1" dirty="0" smtClean="0"/>
              <a:t>Siamo in rete</a:t>
            </a:r>
            <a:r>
              <a:rPr lang="it-IT" dirty="0" smtClean="0"/>
              <a:t>”</a:t>
            </a:r>
            <a:endParaRPr lang="en-GB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1800" dirty="0" smtClean="0"/>
              <a:t>CIG ZA218E97DE    CUP E66J15000970007</a:t>
            </a:r>
            <a:endParaRPr lang="it-IT" sz="1800" dirty="0"/>
          </a:p>
        </p:txBody>
      </p:sp>
      <p:pic>
        <p:nvPicPr>
          <p:cNvPr id="4" name="Immagine 3" descr="Nuova immag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6801" y="479903"/>
            <a:ext cx="1533333" cy="1038095"/>
          </a:xfrm>
          <a:prstGeom prst="rect">
            <a:avLst/>
          </a:prstGeom>
        </p:spPr>
      </p:pic>
      <p:pic>
        <p:nvPicPr>
          <p:cNvPr id="6" name="Picture 2" descr="banner_p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" y="156755"/>
            <a:ext cx="4467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Ufficio – Piazza Gesù e Maria dopo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err="1" smtClean="0"/>
              <a:t>PON</a:t>
            </a:r>
            <a:r>
              <a:rPr lang="it-IT" sz="2000" dirty="0" smtClean="0"/>
              <a:t> </a:t>
            </a:r>
            <a:r>
              <a:rPr lang="it-IT" sz="2000" dirty="0" err="1" smtClean="0"/>
              <a:t>FESR</a:t>
            </a:r>
            <a:r>
              <a:rPr lang="it-IT" sz="2000" dirty="0" smtClean="0"/>
              <a:t> 2014-2020 Progetto 10.8.1.A1-FESRPON-CA-2015- 155 - “</a:t>
            </a:r>
            <a:r>
              <a:rPr lang="it-IT" sz="2000" b="1" dirty="0" smtClean="0"/>
              <a:t>Siamo in rete</a:t>
            </a:r>
            <a:r>
              <a:rPr lang="it-IT" sz="2000" dirty="0" smtClean="0"/>
              <a:t>”</a:t>
            </a:r>
            <a:endParaRPr lang="en-GB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banner_p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" y="156755"/>
            <a:ext cx="4467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Nuova immag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6801" y="479903"/>
            <a:ext cx="1533333" cy="1038095"/>
          </a:xfrm>
          <a:prstGeom prst="rect">
            <a:avLst/>
          </a:prstGeom>
        </p:spPr>
      </p:pic>
      <p:pic>
        <p:nvPicPr>
          <p:cNvPr id="1026" name="Picture 2" descr="C:\Users\Casa\Downloads\IMG-20170110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1298" y="2655517"/>
            <a:ext cx="5614096" cy="3369502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Sala docenti – Piazza Gesù e Maria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79" y="1951947"/>
            <a:ext cx="7117411" cy="4355869"/>
          </a:xfrm>
        </p:spPr>
      </p:pic>
      <p:pic>
        <p:nvPicPr>
          <p:cNvPr id="5" name="Immagine 4" descr="Nuova immag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6801" y="479903"/>
            <a:ext cx="1533333" cy="1038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1050186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Sala docenti – Piazza Gesù e Maria – dopo</a:t>
            </a:r>
            <a:br>
              <a:rPr lang="it-IT" sz="2800" dirty="0" smtClean="0"/>
            </a:br>
            <a:r>
              <a:rPr lang="it-IT" sz="2000" dirty="0" err="1" smtClean="0"/>
              <a:t>PON</a:t>
            </a:r>
            <a:r>
              <a:rPr lang="it-IT" sz="2000" dirty="0" smtClean="0"/>
              <a:t> </a:t>
            </a:r>
            <a:r>
              <a:rPr lang="it-IT" sz="2000" dirty="0" err="1" smtClean="0"/>
              <a:t>FESR</a:t>
            </a:r>
            <a:r>
              <a:rPr lang="it-IT" sz="2000" dirty="0" smtClean="0"/>
              <a:t> 2014-2020 Progetto 10.8.1.A1-FESRPON-CA-2015- 155 - “</a:t>
            </a:r>
            <a:r>
              <a:rPr lang="it-IT" sz="2000" b="1" dirty="0" smtClean="0"/>
              <a:t>Siamo in rete</a:t>
            </a:r>
            <a:r>
              <a:rPr lang="it-IT" sz="2000" dirty="0" smtClean="0"/>
              <a:t>”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2135" y="1750740"/>
            <a:ext cx="4351713" cy="5446642"/>
          </a:xfrm>
        </p:spPr>
      </p:pic>
      <p:pic>
        <p:nvPicPr>
          <p:cNvPr id="5" name="Immagine 4" descr="Nuova immag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0569" y="567585"/>
            <a:ext cx="1533333" cy="1038095"/>
          </a:xfrm>
          <a:prstGeom prst="rect">
            <a:avLst/>
          </a:prstGeom>
        </p:spPr>
      </p:pic>
      <p:pic>
        <p:nvPicPr>
          <p:cNvPr id="1026" name="Picture 2" descr="banner_p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" y="156755"/>
            <a:ext cx="4467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81072425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Aula – Piazza Gesù e Maria prima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5" y="1825625"/>
            <a:ext cx="9469676" cy="4351338"/>
          </a:xfrm>
        </p:spPr>
      </p:pic>
      <p:pic>
        <p:nvPicPr>
          <p:cNvPr id="5" name="Immagine 4" descr="Nuova immag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6801" y="479903"/>
            <a:ext cx="1533333" cy="1038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0886881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625" y="352599"/>
            <a:ext cx="11253591" cy="1920338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Aula – Piazza Gesù e Maria – dopo</a:t>
            </a:r>
            <a:br>
              <a:rPr lang="it-IT" sz="2800" dirty="0" smtClean="0"/>
            </a:br>
            <a:r>
              <a:rPr lang="it-IT" sz="2000" dirty="0" err="1" smtClean="0"/>
              <a:t>PON</a:t>
            </a:r>
            <a:r>
              <a:rPr lang="it-IT" sz="2000" dirty="0" smtClean="0"/>
              <a:t> </a:t>
            </a:r>
            <a:r>
              <a:rPr lang="it-IT" sz="2000" dirty="0" err="1" smtClean="0"/>
              <a:t>FESR</a:t>
            </a:r>
            <a:r>
              <a:rPr lang="it-IT" sz="2000" dirty="0" smtClean="0"/>
              <a:t> 2014-2020 Progetto 10.8.1.A1-FESRPON-CA-2015- 155 - “</a:t>
            </a:r>
            <a:r>
              <a:rPr lang="it-IT" sz="2000" b="1" dirty="0" smtClean="0"/>
              <a:t>Siamo in rete</a:t>
            </a:r>
            <a:r>
              <a:rPr lang="it-IT" sz="2800" dirty="0" smtClean="0"/>
              <a:t>”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it-IT" sz="2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5681" y="990721"/>
            <a:ext cx="3091780" cy="6701246"/>
          </a:xfrm>
          <a:prstGeom prst="rect">
            <a:avLst/>
          </a:prstGeom>
        </p:spPr>
      </p:pic>
      <p:pic>
        <p:nvPicPr>
          <p:cNvPr id="5" name="Immagine 4" descr="Nuova immag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6801" y="479903"/>
            <a:ext cx="1533333" cy="1038095"/>
          </a:xfrm>
          <a:prstGeom prst="rect">
            <a:avLst/>
          </a:prstGeom>
        </p:spPr>
      </p:pic>
      <p:pic>
        <p:nvPicPr>
          <p:cNvPr id="6" name="Picture 2" descr="banner_p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" y="156755"/>
            <a:ext cx="4467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56790506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– Piazza Gesù e Maria -prima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45" y="1825625"/>
            <a:ext cx="7891396" cy="4351338"/>
          </a:xfrm>
        </p:spPr>
      </p:pic>
      <p:pic>
        <p:nvPicPr>
          <p:cNvPr id="5" name="Immagine 4" descr="Nuova immag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6801" y="479903"/>
            <a:ext cx="1533333" cy="1038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985946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953588"/>
            <a:ext cx="10972800" cy="1084217"/>
          </a:xfrm>
        </p:spPr>
        <p:txBody>
          <a:bodyPr>
            <a:normAutofit/>
          </a:bodyPr>
          <a:lstStyle/>
          <a:p>
            <a:r>
              <a:rPr lang="it-IT" sz="3100" dirty="0" smtClean="0"/>
              <a:t>Laboratorio – Piazza Gesù e Maria dopo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000" dirty="0" err="1" smtClean="0"/>
              <a:t>PON</a:t>
            </a:r>
            <a:r>
              <a:rPr lang="it-IT" sz="2000" dirty="0" smtClean="0"/>
              <a:t> </a:t>
            </a:r>
            <a:r>
              <a:rPr lang="it-IT" sz="2000" dirty="0" err="1" smtClean="0"/>
              <a:t>FESR</a:t>
            </a:r>
            <a:r>
              <a:rPr lang="it-IT" sz="2000" dirty="0" smtClean="0"/>
              <a:t> 2014-2020 Progetto 10.8.1.A1-FESRPON-CA-2015- 155 - “</a:t>
            </a:r>
            <a:r>
              <a:rPr lang="it-IT" sz="2000" b="1" dirty="0" smtClean="0"/>
              <a:t>Siamo in rete</a:t>
            </a:r>
            <a:r>
              <a:rPr lang="it-IT" sz="2000" dirty="0" smtClean="0"/>
              <a:t>”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9103" y="660752"/>
            <a:ext cx="4302691" cy="7553194"/>
          </a:xfrm>
        </p:spPr>
      </p:pic>
      <p:pic>
        <p:nvPicPr>
          <p:cNvPr id="5" name="Immagine 4" descr="Nuova immag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6801" y="479903"/>
            <a:ext cx="1533333" cy="1038095"/>
          </a:xfrm>
          <a:prstGeom prst="rect">
            <a:avLst/>
          </a:prstGeom>
        </p:spPr>
      </p:pic>
      <p:pic>
        <p:nvPicPr>
          <p:cNvPr id="6" name="Picture 2" descr="banner_p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" y="156755"/>
            <a:ext cx="4467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52308494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Palestra – Piazza Gesù e Maria prima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9871" y="-200393"/>
            <a:ext cx="4352925" cy="8404963"/>
          </a:xfrm>
        </p:spPr>
      </p:pic>
      <p:pic>
        <p:nvPicPr>
          <p:cNvPr id="5" name="Immagine 4" descr="Nuova immag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6801" y="479903"/>
            <a:ext cx="1533333" cy="1038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1469623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Palestra – Piazza Gesù e Maria dopo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dirty="0" err="1" smtClean="0"/>
              <a:t>PON</a:t>
            </a:r>
            <a:r>
              <a:rPr lang="it-IT" sz="2200" dirty="0" smtClean="0"/>
              <a:t> </a:t>
            </a:r>
            <a:r>
              <a:rPr lang="it-IT" sz="2200" dirty="0" err="1" smtClean="0"/>
              <a:t>FESR</a:t>
            </a:r>
            <a:r>
              <a:rPr lang="it-IT" sz="2200" dirty="0" smtClean="0"/>
              <a:t> 2014-2020 Progetto 10.8.1.A1-FESRPON-CA-2015- 155 - “</a:t>
            </a:r>
            <a:r>
              <a:rPr lang="it-IT" sz="2200" b="1" dirty="0" smtClean="0"/>
              <a:t>Siamo in rete</a:t>
            </a:r>
            <a:r>
              <a:rPr lang="it-IT" sz="2200" dirty="0" smtClean="0"/>
              <a:t>”</a:t>
            </a:r>
            <a:endParaRPr lang="it-IT" sz="2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7098" y="156599"/>
            <a:ext cx="4352925" cy="7690980"/>
          </a:xfrm>
        </p:spPr>
      </p:pic>
      <p:pic>
        <p:nvPicPr>
          <p:cNvPr id="5" name="Immagine 4" descr="Nuova immag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6801" y="479903"/>
            <a:ext cx="1533333" cy="1038095"/>
          </a:xfrm>
          <a:prstGeom prst="rect">
            <a:avLst/>
          </a:prstGeom>
        </p:spPr>
      </p:pic>
      <p:pic>
        <p:nvPicPr>
          <p:cNvPr id="6" name="Picture 2" descr="banner_p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" y="156755"/>
            <a:ext cx="4467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64820877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Ufficio – Piazza Gesù e Maria - prima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80" y="1951947"/>
            <a:ext cx="5806440" cy="4355869"/>
          </a:xfrm>
        </p:spPr>
      </p:pic>
      <p:pic>
        <p:nvPicPr>
          <p:cNvPr id="5" name="Immagine 4" descr="Nuova immag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6801" y="479903"/>
            <a:ext cx="1533333" cy="1038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9278062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Ufficio – Piazza Gesù e Maria dopo</a:t>
            </a:r>
            <a:br>
              <a:rPr lang="it-IT" sz="2800" dirty="0" smtClean="0"/>
            </a:br>
            <a:r>
              <a:rPr lang="it-IT" sz="2000" dirty="0" err="1" smtClean="0"/>
              <a:t>PON</a:t>
            </a:r>
            <a:r>
              <a:rPr lang="it-IT" sz="2000" dirty="0" smtClean="0"/>
              <a:t> </a:t>
            </a:r>
            <a:r>
              <a:rPr lang="it-IT" sz="2000" dirty="0" err="1" smtClean="0"/>
              <a:t>FESR</a:t>
            </a:r>
            <a:r>
              <a:rPr lang="it-IT" sz="2000" dirty="0" smtClean="0"/>
              <a:t> 2014-2020 Progetto 10.8.1.A1-FESRPON-CA-2015- 155 - “</a:t>
            </a:r>
            <a:r>
              <a:rPr lang="it-IT" sz="2000" b="1" dirty="0" smtClean="0"/>
              <a:t>Siamo in rete</a:t>
            </a:r>
            <a:r>
              <a:rPr lang="it-IT" sz="2000" dirty="0" smtClean="0"/>
              <a:t>”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0562" y="833004"/>
            <a:ext cx="4352925" cy="6338169"/>
          </a:xfrm>
        </p:spPr>
      </p:pic>
      <p:pic>
        <p:nvPicPr>
          <p:cNvPr id="5" name="Immagine 4" descr="Nuova immag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6801" y="479903"/>
            <a:ext cx="1533333" cy="1038095"/>
          </a:xfrm>
          <a:prstGeom prst="rect">
            <a:avLst/>
          </a:prstGeom>
        </p:spPr>
      </p:pic>
      <p:pic>
        <p:nvPicPr>
          <p:cNvPr id="6" name="Picture 2" descr="banner_p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" y="156755"/>
            <a:ext cx="4467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2684187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</TotalTime>
  <Words>121</Words>
  <Application>Microsoft Office PowerPoint</Application>
  <PresentationFormat>Personalizzato</PresentationFormat>
  <Paragraphs>22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Equinozio</vt:lpstr>
      <vt:lpstr> </vt:lpstr>
      <vt:lpstr>Aula – Piazza Gesù e Maria prima</vt:lpstr>
      <vt:lpstr>   Aula – Piazza Gesù e Maria – dopo PON FESR 2014-2020 Progetto 10.8.1.A1-FESRPON-CA-2015- 155 - “Siamo in rete” </vt:lpstr>
      <vt:lpstr>Laboratorio – Piazza Gesù e Maria -prima</vt:lpstr>
      <vt:lpstr>Laboratorio – Piazza Gesù e Maria dopo PON FESR 2014-2020 Progetto 10.8.1.A1-FESRPON-CA-2015- 155 - “Siamo in rete”</vt:lpstr>
      <vt:lpstr>Palestra – Piazza Gesù e Maria prima</vt:lpstr>
      <vt:lpstr>Palestra – Piazza Gesù e Maria dopo PON FESR 2014-2020 Progetto 10.8.1.A1-FESRPON-CA-2015- 155 - “Siamo in rete”</vt:lpstr>
      <vt:lpstr>Ufficio – Piazza Gesù e Maria - prima</vt:lpstr>
      <vt:lpstr>Ufficio – Piazza Gesù e Maria dopo PON FESR 2014-2020 Progetto 10.8.1.A1-FESRPON-CA-2015- 155 - “Siamo in rete”</vt:lpstr>
      <vt:lpstr>Ufficio – Piazza Gesù e Maria dopo PON FESR 2014-2020 Progetto 10.8.1.A1-FESRPON-CA-2015- 155 - “Siamo in rete”</vt:lpstr>
      <vt:lpstr>Sala docenti – Piazza Gesù e Maria</vt:lpstr>
      <vt:lpstr>Sala docenti – Piazza Gesù e Maria – dopo PON FESR 2014-2020 Progetto 10.8.1.A1-FESRPON-CA-2015- 155 - “Siamo in rete”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ISIS</dc:creator>
  <cp:lastModifiedBy>Casa</cp:lastModifiedBy>
  <cp:revision>19</cp:revision>
  <dcterms:created xsi:type="dcterms:W3CDTF">2017-01-09T14:20:20Z</dcterms:created>
  <dcterms:modified xsi:type="dcterms:W3CDTF">2017-01-10T17:39:13Z</dcterms:modified>
</cp:coreProperties>
</file>